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2" r:id="rId1"/>
  </p:sldMasterIdLst>
  <p:sldIdLst>
    <p:sldId id="257" r:id="rId2"/>
    <p:sldId id="258" r:id="rId3"/>
  </p:sldIdLst>
  <p:sldSz cx="121920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FF"/>
    <a:srgbClr val="000099"/>
    <a:srgbClr val="66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D03188-B030-693D-D7A8-9FCE9E05A9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F9D332-FD2F-F881-FCD1-9EB5FF1ACD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8F66FD-DA5A-4408-F9F9-1F8D89026E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40D27-1670-4FA2-98AE-3813A038BF38}" type="datetimeFigureOut">
              <a:rPr lang="en-IN" smtClean="0"/>
              <a:t>01-07-2023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F6F7A7-1EDF-80D0-672E-D7C48F3DD1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7F96CF-DA73-5721-928C-AEBE8C5AB2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E9BD9-1F29-43BE-9C2B-3C798A346C7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985815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58946E-5345-AA46-D107-8B9ABEC8DE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F654B5-B414-39DF-1271-5CC0A23637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4031EF-284B-C664-C00B-223DE1449A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40D27-1670-4FA2-98AE-3813A038BF38}" type="datetimeFigureOut">
              <a:rPr lang="en-IN" smtClean="0"/>
              <a:t>01-07-2023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7093A4-65DD-7603-ED01-40C383C455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EEFEB7-55D2-16CA-7A22-222F0B715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E9BD9-1F29-43BE-9C2B-3C798A346C7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35479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2EC55A-71F7-EEB6-F86A-D9AE16AD66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F0A8EA-030E-C55D-2E4D-28FD873F1F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2E29F4-0FFE-F826-8625-B07C53FC89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40D27-1670-4FA2-98AE-3813A038BF38}" type="datetimeFigureOut">
              <a:rPr lang="en-IN" smtClean="0"/>
              <a:t>01-07-2023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E78123-377D-C4BF-9A4C-AFFFA76A19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33AD3D-8751-6900-95D2-0CF81E1956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E9BD9-1F29-43BE-9C2B-3C798A346C7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40716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AC4FF7-247F-90F2-BF1A-C3A5432CF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ADB42D-70EB-A466-2115-57191D6758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911816E-802C-95C4-F98D-DAE35C0ECB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411E3F-6377-137B-B5F2-8231F2248D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40D27-1670-4FA2-98AE-3813A038BF38}" type="datetimeFigureOut">
              <a:rPr lang="en-IN" smtClean="0"/>
              <a:t>01-07-2023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CF66F79-223E-2BDA-D580-8A414110DA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F3303D-BEC5-F8FF-1FFD-4FDAC852D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E9BD9-1F29-43BE-9C2B-3C798A346C7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471135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D8BF44-8A53-C683-DD63-EB368EFDEE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17C5D3-F4FA-108D-A6D7-4BBE34DC7A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9B60A4-04D5-FC77-6ED5-BF8D433393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50862F-57D9-665D-F5F1-E4218C34D4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CE90E70-EF20-3C15-BD82-5E67AAC4130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87AA7B3-F5E6-1375-FCBC-48677CB0C6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40D27-1670-4FA2-98AE-3813A038BF38}" type="datetimeFigureOut">
              <a:rPr lang="en-IN" smtClean="0"/>
              <a:t>01-07-2023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15BA039-A963-372E-0657-B698192524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1600A48-69D6-B7BD-3A05-E72B461513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E9BD9-1F29-43BE-9C2B-3C798A346C7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864595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3CB8E3-28D2-40CB-7A48-C56F1B6AAF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12BD0E-0AD8-4714-22F2-25F7195425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40D27-1670-4FA2-98AE-3813A038BF38}" type="datetimeFigureOut">
              <a:rPr lang="en-IN" smtClean="0"/>
              <a:t>01-07-2023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39887D-3EC0-7356-5433-9A4FCC378E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58F2E8-DF24-DF5B-FBF8-72C214D7F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E9BD9-1F29-43BE-9C2B-3C798A346C7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106938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CA20B9A-5AE9-2C4B-AD85-74D12063BB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40D27-1670-4FA2-98AE-3813A038BF38}" type="datetimeFigureOut">
              <a:rPr lang="en-IN" smtClean="0"/>
              <a:t>01-07-2023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FA32310-7DD4-C48B-6DBF-C97585521B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E4FDE7-919A-D9C9-ABBE-28681BD39E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E9BD9-1F29-43BE-9C2B-3C798A346C7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821793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627456-FEB4-EACA-4E1B-CCBA1BBB81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C7AB8B-C658-03FB-0B99-ED6703A96F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2C710B-7CEE-332D-9596-E0DD1F292C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0B0346-8DA9-88CF-5807-736C1B793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40D27-1670-4FA2-98AE-3813A038BF38}" type="datetimeFigureOut">
              <a:rPr lang="en-IN" smtClean="0"/>
              <a:t>01-07-2023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C87158-D4D4-BD9D-4787-7103587089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2F64B7-AA0A-27E3-899A-46AE374E69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E9BD9-1F29-43BE-9C2B-3C798A346C7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241676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4CD0BE-EBAA-65BE-9DD2-5F297F5A9E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EB9AB96-035A-65CD-C7E8-2D222B8C2B3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EE1C09-381E-5949-90A6-15905A03A9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36A229-F815-A2F6-47D3-0D05444C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40D27-1670-4FA2-98AE-3813A038BF38}" type="datetimeFigureOut">
              <a:rPr lang="en-IN" smtClean="0"/>
              <a:t>01-07-2023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BAD5BB-B207-F10C-9072-B0B7458BFD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565C96-3450-19B2-ACCE-7292146397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E9BD9-1F29-43BE-9C2B-3C798A346C7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891444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04439B-4CC3-C82A-D21B-5931DB9CDE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471928-57A2-01BD-5203-0FA9A92165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8DA7FB-FB9B-F8AE-98F2-7C4146389A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40D27-1670-4FA2-98AE-3813A038BF38}" type="datetimeFigureOut">
              <a:rPr lang="en-IN" smtClean="0"/>
              <a:t>01-07-2023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0CD286-25D2-4140-9D6A-58CCF8A22D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E53246-93FA-6719-2DED-3D98F9E60E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E9BD9-1F29-43BE-9C2B-3C798A346C7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70259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ECB58B7-3056-5FA3-CADE-D6DB764F83D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B1E26E3-A3EC-97ED-B653-936B21B612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C91BCE-28DF-8CF0-9341-9F315E8E78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40D27-1670-4FA2-98AE-3813A038BF38}" type="datetimeFigureOut">
              <a:rPr lang="en-IN" smtClean="0"/>
              <a:t>01-07-2023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621AED-55FF-FCA5-5B04-29E3B4294E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F1BBB7-17DF-C341-EBAB-006BDDD0B7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E9BD9-1F29-43BE-9C2B-3C798A346C7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001276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89B8DA9-8B47-C9FD-717B-21869B479A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9B4F7E-A4AE-AE61-1E9A-007CA430F0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F46D60-E036-80A8-5D67-C849C0149BD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340D27-1670-4FA2-98AE-3813A038BF38}" type="datetimeFigureOut">
              <a:rPr lang="en-IN" smtClean="0"/>
              <a:t>01-07-2023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234407-BBA5-D213-ABA4-B01C1A60EC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172D74-F89D-51C2-9A24-883208CEE0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7E9BD9-1F29-43BE-9C2B-3C798A346C7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304433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1417983-4C2B-B2E9-5205-2214FE6DCD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985" y="601662"/>
            <a:ext cx="10895632" cy="5600355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45F5900-7854-517D-50F4-73E433398C54}"/>
              </a:ext>
            </a:extLst>
          </p:cNvPr>
          <p:cNvSpPr txBox="1">
            <a:spLocks/>
          </p:cNvSpPr>
          <p:nvPr/>
        </p:nvSpPr>
        <p:spPr>
          <a:xfrm>
            <a:off x="2209801" y="0"/>
            <a:ext cx="4345885" cy="128546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2800">
                <a:solidFill>
                  <a:schemeClr val="accent2">
                    <a:lumMod val="75000"/>
                  </a:schemeClr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hi-IN" dirty="0"/>
              <a:t>आपकी साइज चार्ट से चेक करें </a:t>
            </a:r>
            <a:endParaRPr lang="en-US" dirty="0"/>
          </a:p>
          <a:p>
            <a:r>
              <a:rPr lang="hi-IN" dirty="0"/>
              <a:t>और प्रोडक्ट ऑर्डर करें</a:t>
            </a:r>
            <a:endParaRPr lang="en-IN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4F7AFAB-0E00-74FE-0F43-21C0D3617A4E}"/>
              </a:ext>
            </a:extLst>
          </p:cNvPr>
          <p:cNvSpPr/>
          <p:nvPr/>
        </p:nvSpPr>
        <p:spPr>
          <a:xfrm>
            <a:off x="8494643" y="0"/>
            <a:ext cx="3578087" cy="128546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accent2">
                    <a:lumMod val="75000"/>
                  </a:schemeClr>
                </a:solidFill>
              </a:rPr>
              <a:t>Check your Size from Chart &amp; Then place Order</a:t>
            </a:r>
            <a:endParaRPr lang="en-IN" sz="28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11764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C9E8209-AC73-7339-83D6-BA8A7CDF52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834" y="162828"/>
            <a:ext cx="11555895" cy="5482598"/>
          </a:xfr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B57351C-EA2D-F168-0B93-88D3EF78E9E4}"/>
              </a:ext>
            </a:extLst>
          </p:cNvPr>
          <p:cNvSpPr txBox="1">
            <a:spLocks/>
          </p:cNvSpPr>
          <p:nvPr/>
        </p:nvSpPr>
        <p:spPr>
          <a:xfrm>
            <a:off x="1948896" y="5724940"/>
            <a:ext cx="4345885" cy="113306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2800">
                <a:solidFill>
                  <a:schemeClr val="accent2">
                    <a:lumMod val="75000"/>
                  </a:schemeClr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hi-IN" dirty="0"/>
              <a:t>आपकी साइज चार्ट से चेक करें और प्रोडक्ट ऑर्डर करें</a:t>
            </a:r>
            <a:endParaRPr lang="en-IN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0089D7E-90DA-4F80-22D6-52D048AB468B}"/>
              </a:ext>
            </a:extLst>
          </p:cNvPr>
          <p:cNvSpPr/>
          <p:nvPr/>
        </p:nvSpPr>
        <p:spPr>
          <a:xfrm>
            <a:off x="6811617" y="5691809"/>
            <a:ext cx="4015409" cy="1133061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accent2">
                    <a:lumMod val="75000"/>
                  </a:schemeClr>
                </a:solidFill>
              </a:rPr>
              <a:t>Check your Size from Chart &amp; Then place Order</a:t>
            </a:r>
            <a:endParaRPr lang="en-IN" sz="28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98718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187</TotalTime>
  <Words>38</Words>
  <Application>Microsoft Office PowerPoint</Application>
  <PresentationFormat>Widescreen</PresentationFormat>
  <Paragraphs>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Thank You आज आपका ऑर्डर डिलीवर करना खुशी की बात है,  हम आपकी जानकारी हमारे पास रिकॉर्ड करते हैं,  गुम / गलत आइटम सभी आइटम कूरियर बॉय को वापस करे और उसका  फोटो रद्द आर्डर के विवरण के साथ लगाए, गलत या काम चीज मिलने पर एक्शन लिया जायेगा  5 स्टार रेटिंग देने का अनुरोध,  भविष्य में बेहतर डिलीवर करने में सहायता करें    It was Pleasure to Deliver Your Order Today We record your details with us For Missing / Wrong Item, Deliver all items to courier boy &amp; keep attached photo of return in Cancel order details Request to Give 5 Rating, Help to Deliver Better in Future</dc:title>
  <dc:creator>Rakesh D Akole</dc:creator>
  <cp:lastModifiedBy>Rakesh D Akole</cp:lastModifiedBy>
  <cp:revision>8</cp:revision>
  <cp:lastPrinted>2023-07-01T06:33:47Z</cp:lastPrinted>
  <dcterms:created xsi:type="dcterms:W3CDTF">2023-07-01T03:52:36Z</dcterms:created>
  <dcterms:modified xsi:type="dcterms:W3CDTF">2023-07-01T09:59:02Z</dcterms:modified>
</cp:coreProperties>
</file>